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7"/>
  </p:notesMasterIdLst>
  <p:sldIdLst>
    <p:sldId id="298" r:id="rId2"/>
    <p:sldId id="305" r:id="rId3"/>
    <p:sldId id="306" r:id="rId4"/>
    <p:sldId id="307" r:id="rId5"/>
    <p:sldId id="308"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FFFF99"/>
    <a:srgbClr val="66FFFF"/>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2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E342A-2113-47CC-86E5-0E6B7B34DDA2}" type="datetimeFigureOut">
              <a:rPr lang="fr-FR" smtClean="0"/>
              <a:t>06/06/2020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BA287-B605-429C-A773-AF72A52DAC12}" type="slidenum">
              <a:rPr lang="fr-FR" smtClean="0"/>
              <a:t>‹N°›</a:t>
            </a:fld>
            <a:endParaRPr lang="fr-FR"/>
          </a:p>
        </p:txBody>
      </p:sp>
    </p:spTree>
    <p:extLst>
      <p:ext uri="{BB962C8B-B14F-4D97-AF65-F5344CB8AC3E}">
        <p14:creationId xmlns:p14="http://schemas.microsoft.com/office/powerpoint/2010/main" val="3929792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2</a:t>
            </a:fld>
            <a:endParaRPr lang="fr-FR"/>
          </a:p>
        </p:txBody>
      </p:sp>
    </p:spTree>
    <p:extLst>
      <p:ext uri="{BB962C8B-B14F-4D97-AF65-F5344CB8AC3E}">
        <p14:creationId xmlns:p14="http://schemas.microsoft.com/office/powerpoint/2010/main" val="3737738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3</a:t>
            </a:fld>
            <a:endParaRPr lang="fr-FR"/>
          </a:p>
        </p:txBody>
      </p:sp>
    </p:spTree>
    <p:extLst>
      <p:ext uri="{BB962C8B-B14F-4D97-AF65-F5344CB8AC3E}">
        <p14:creationId xmlns:p14="http://schemas.microsoft.com/office/powerpoint/2010/main" val="2951012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4</a:t>
            </a:fld>
            <a:endParaRPr lang="fr-FR"/>
          </a:p>
        </p:txBody>
      </p:sp>
    </p:spTree>
    <p:extLst>
      <p:ext uri="{BB962C8B-B14F-4D97-AF65-F5344CB8AC3E}">
        <p14:creationId xmlns:p14="http://schemas.microsoft.com/office/powerpoint/2010/main" val="4097757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5</a:t>
            </a:fld>
            <a:endParaRPr lang="fr-FR"/>
          </a:p>
        </p:txBody>
      </p:sp>
    </p:spTree>
    <p:extLst>
      <p:ext uri="{BB962C8B-B14F-4D97-AF65-F5344CB8AC3E}">
        <p14:creationId xmlns:p14="http://schemas.microsoft.com/office/powerpoint/2010/main" val="1626214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fr-FR"/>
              <a:t>Modifiez le style du titre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34B7E4EF-A1BD-40F4-AB7B-04F084DD991D}" type="slidenum">
              <a:rPr lang="en-US" smtClean="0"/>
              <a:t>‹N°›</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668018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6062647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8967162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322634339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fr-FR"/>
              <a:t>Modifiez le style du titre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147002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54425867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fr-FR"/>
              <a:t>Cliquez pour modifier les styles du texte du masque</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6/6/2020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8018260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6/6/2020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93892672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A2B21-3FCD-4721-B95C-427943F61125}" type="datetime1">
              <a:rPr lang="en-US" smtClean="0"/>
              <a:t>6/6/2020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271069050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fr-FR"/>
              <a:t>Modifiez le style du titre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20976232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697861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F6FA2B21-3FCD-4721-B95C-427943F61125}" type="datetime1">
              <a:rPr lang="en-US" smtClean="0"/>
              <a:t>6/6/2020</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34B7E4EF-A1BD-40F4-AB7B-04F084DD991D}" type="slidenum">
              <a:rPr lang="en-US" smtClean="0"/>
              <a:t>‹N°›</a:t>
            </a:fld>
            <a:endParaRPr lang="en-US" dirty="0"/>
          </a:p>
        </p:txBody>
      </p:sp>
    </p:spTree>
    <p:extLst>
      <p:ext uri="{BB962C8B-B14F-4D97-AF65-F5344CB8AC3E}">
        <p14:creationId xmlns:p14="http://schemas.microsoft.com/office/powerpoint/2010/main" val="2076588672"/>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30.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75000"/>
              </a:schemeClr>
            </a:gs>
            <a:gs pos="42000">
              <a:schemeClr val="accent1">
                <a:lumMod val="50000"/>
              </a:schemeClr>
            </a:gs>
            <a:gs pos="20000">
              <a:schemeClr val="tx2">
                <a:lumMod val="50000"/>
              </a:schemeClr>
            </a:gs>
            <a:gs pos="72000">
              <a:schemeClr val="accent2">
                <a:lumMod val="75000"/>
              </a:schemeClr>
            </a:gs>
            <a:gs pos="100000">
              <a:srgbClr val="0070C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452582" y="-1"/>
            <a:ext cx="2963496" cy="1754909"/>
          </a:xfrm>
        </p:spPr>
        <p:txBody>
          <a:bodyPr>
            <a:normAutofit/>
          </a:bodyPr>
          <a:lstStyle/>
          <a:p>
            <a:pPr algn="ctr"/>
            <a:r>
              <a:rPr lang="fr-FR" sz="4800" b="1" dirty="0">
                <a:latin typeface="Colonna MT" panose="04020805060202030203" pitchFamily="82" charset="0"/>
              </a:rPr>
              <a:t>Les </a:t>
            </a:r>
            <a:r>
              <a:rPr lang="fr-FR" sz="4800" b="1" dirty="0" err="1">
                <a:latin typeface="Colonna MT" panose="04020805060202030203" pitchFamily="82" charset="0"/>
              </a:rPr>
              <a:t>Af</a:t>
            </a:r>
            <a:endParaRPr lang="fr-FR" sz="4800" b="1" dirty="0">
              <a:latin typeface="Colonna MT" panose="04020805060202030203" pitchFamily="82" charset="0"/>
            </a:endParaRPr>
          </a:p>
        </p:txBody>
      </p:sp>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4153602" y="2707640"/>
            <a:ext cx="3115029" cy="721360"/>
          </a:xfrm>
        </p:spPr>
        <p:txBody>
          <a:bodyPr>
            <a:noAutofit/>
          </a:bodyPr>
          <a:lstStyle/>
          <a:p>
            <a:pPr marL="285750" indent="-285750">
              <a:buFont typeface="Arial" panose="020B0604020202020204"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Farnaf</a:t>
            </a:r>
            <a:endParaRPr lang="fr-FR" sz="3600" b="1" dirty="0">
              <a:latin typeface="Colonna MT" panose="04020805060202030203" pitchFamily="82" charset="0"/>
            </a:endParaRPr>
          </a:p>
          <a:p>
            <a:pPr marL="285750" indent="-285750">
              <a:buFont typeface="Arial" panose="020B0604020202020204"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Tirnaf</a:t>
            </a:r>
            <a:endParaRPr lang="fr-FR" sz="3600" b="1" dirty="0">
              <a:latin typeface="Colonna MT" panose="04020805060202030203" pitchFamily="82" charset="0"/>
            </a:endParaRPr>
          </a:p>
          <a:p>
            <a:pPr marL="285750" indent="-285750">
              <a:buFont typeface="Arial" panose="020B0604020202020204"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Komaf</a:t>
            </a:r>
            <a:endParaRPr lang="fr-FR" sz="3600" b="1" dirty="0">
              <a:latin typeface="Colonna MT" panose="04020805060202030203" pitchFamily="82" charset="0"/>
            </a:endParaRPr>
          </a:p>
          <a:p>
            <a:pPr marL="285750" indent="-285750">
              <a:buFont typeface="Arial" panose="020B0604020202020204"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Tengaf</a:t>
            </a:r>
            <a:endParaRPr lang="fr-FR" sz="3600" b="1" dirty="0">
              <a:latin typeface="Colonna MT" panose="04020805060202030203" pitchFamily="82" charset="0"/>
            </a:endParaRPr>
          </a:p>
        </p:txBody>
      </p:sp>
    </p:spTree>
    <p:extLst>
      <p:ext uri="{BB962C8B-B14F-4D97-AF65-F5344CB8AC3E}">
        <p14:creationId xmlns:p14="http://schemas.microsoft.com/office/powerpoint/2010/main" val="1291254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fontScale="92500"/>
          </a:bodyPr>
          <a:lstStyle/>
          <a:p>
            <a:pPr marL="102870"/>
            <a:r>
              <a:rPr lang="fr-FR" b="1" dirty="0"/>
              <a:t>Les </a:t>
            </a:r>
            <a:r>
              <a:rPr lang="fr-FR" b="1" dirty="0" err="1"/>
              <a:t>Farnaf</a:t>
            </a:r>
            <a:r>
              <a:rPr lang="fr-FR" b="1" dirty="0"/>
              <a:t> (Sang de Ruse) sont une race peuplant les forêts de l’île de </a:t>
            </a:r>
            <a:r>
              <a:rPr lang="fr-FR" b="1" dirty="0" err="1"/>
              <a:t>Lynaf</a:t>
            </a:r>
            <a:r>
              <a:rPr lang="fr-FR" b="1" dirty="0"/>
              <a:t>. Ils ont une apparence humaine mais possèdent des oreilles de renards, des griffes à la place des ongles et 3 queues de renards. Leur peau est rose pâle, leur pelage peut être blanc, gris et roux, tout comme leurs cheveux. Ils ont été créés par </a:t>
            </a:r>
            <a:r>
              <a:rPr lang="fr-FR" b="1" dirty="0" err="1"/>
              <a:t>Dusana</a:t>
            </a:r>
            <a:r>
              <a:rPr lang="fr-FR" b="1" dirty="0"/>
              <a:t>, la divinité inférieure de la prospérité et de la longévité.</a:t>
            </a:r>
          </a:p>
          <a:p>
            <a:pPr marL="102870"/>
            <a:r>
              <a:rPr lang="fr-FR" b="1" dirty="0"/>
              <a:t>Les </a:t>
            </a:r>
            <a:r>
              <a:rPr lang="fr-FR" b="1" dirty="0" err="1"/>
              <a:t>Farnaf</a:t>
            </a:r>
            <a:r>
              <a:rPr lang="fr-FR" b="1" dirty="0"/>
              <a:t> sont connus pour êtres très rusés mais aussi et surtout discrets.</a:t>
            </a:r>
          </a:p>
          <a:p>
            <a:pPr marL="102870"/>
            <a:r>
              <a:rPr lang="fr-FR" b="1" dirty="0"/>
              <a:t>Les </a:t>
            </a:r>
            <a:r>
              <a:rPr lang="fr-FR" b="1" dirty="0" err="1"/>
              <a:t>Farnaf</a:t>
            </a:r>
            <a:r>
              <a:rPr lang="fr-FR" b="1" dirty="0"/>
              <a:t> semblent être dotés d’une longévité incroyablement longue et d’une jeunesse à toute épreuve.</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a:extLst>
              <a:ext uri="{FF2B5EF4-FFF2-40B4-BE49-F238E27FC236}">
                <a16:creationId xmlns:a16="http://schemas.microsoft.com/office/drawing/2014/main" id="{239D6E46-C34B-49D1-B188-247AC2F4BA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58178" y="-18"/>
            <a:ext cx="2822232" cy="6858018"/>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Farnaf</a:t>
            </a:r>
            <a:endParaRPr lang="en-US" sz="4400" b="1" dirty="0">
              <a:solidFill>
                <a:srgbClr val="FFC000"/>
              </a:solidFill>
            </a:endParaRPr>
          </a:p>
        </p:txBody>
      </p:sp>
    </p:spTree>
    <p:extLst>
      <p:ext uri="{BB962C8B-B14F-4D97-AF65-F5344CB8AC3E}">
        <p14:creationId xmlns:p14="http://schemas.microsoft.com/office/powerpoint/2010/main" val="994725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Tirnaf</a:t>
            </a:r>
            <a:r>
              <a:rPr lang="fr-FR" b="1" dirty="0"/>
              <a:t> (Sang de l’Esprit) sont une race ressemblant aux Leth par leurs oreilles pointues. Leur peau peut être grise comme rosée comme mauve. Leurs yeux sont entièrement rosés et leurs cheveux peuvent être roses, blancs ou violets. Cette race a été créée par Radovan.</a:t>
            </a:r>
          </a:p>
          <a:p>
            <a:pPr marL="102870"/>
            <a:r>
              <a:rPr lang="fr-FR" b="1" dirty="0"/>
              <a:t>Les </a:t>
            </a:r>
            <a:r>
              <a:rPr lang="fr-FR" b="1" dirty="0" err="1"/>
              <a:t>Tirnaf</a:t>
            </a:r>
            <a:r>
              <a:rPr lang="fr-FR" b="1" dirty="0"/>
              <a:t> sont des érudits nés.</a:t>
            </a:r>
          </a:p>
          <a:p>
            <a:pPr marL="102870"/>
            <a:r>
              <a:rPr lang="fr-FR" b="1" dirty="0"/>
              <a:t>Les </a:t>
            </a:r>
            <a:r>
              <a:rPr lang="fr-FR" b="1" dirty="0" err="1"/>
              <a:t>Tirnaf</a:t>
            </a:r>
            <a:r>
              <a:rPr lang="fr-FR" b="1" dirty="0"/>
              <a:t> semblent ne pas se soucier des problèmes des non-</a:t>
            </a:r>
            <a:r>
              <a:rPr lang="fr-FR" b="1" dirty="0" err="1"/>
              <a:t>Tirnaf</a:t>
            </a:r>
            <a:r>
              <a:rPr lang="fr-FR" b="1" dirty="0"/>
              <a:t>.</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a:extLst>
              <a:ext uri="{FF2B5EF4-FFF2-40B4-BE49-F238E27FC236}">
                <a16:creationId xmlns:a16="http://schemas.microsoft.com/office/drawing/2014/main" id="{B045F89D-6F72-448B-910F-FA7FAD3CF60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7" y="0"/>
            <a:ext cx="281914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Tirnaf</a:t>
            </a:r>
            <a:endParaRPr lang="en-US" sz="4400" b="1" dirty="0">
              <a:solidFill>
                <a:srgbClr val="FFC000"/>
              </a:solidFill>
            </a:endParaRPr>
          </a:p>
        </p:txBody>
      </p:sp>
    </p:spTree>
    <p:extLst>
      <p:ext uri="{BB962C8B-B14F-4D97-AF65-F5344CB8AC3E}">
        <p14:creationId xmlns:p14="http://schemas.microsoft.com/office/powerpoint/2010/main" val="1618660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lnSpcReduction="10000"/>
          </a:bodyPr>
          <a:lstStyle/>
          <a:p>
            <a:pPr marL="102870"/>
            <a:r>
              <a:rPr lang="fr-FR" b="1" dirty="0"/>
              <a:t>Les </a:t>
            </a:r>
            <a:r>
              <a:rPr lang="fr-FR" b="1" dirty="0" err="1"/>
              <a:t>Komaf</a:t>
            </a:r>
            <a:r>
              <a:rPr lang="fr-FR" b="1" dirty="0"/>
              <a:t> (Sand de Nature) sont une race vivant sur l’île de </a:t>
            </a:r>
            <a:r>
              <a:rPr lang="fr-FR" b="1" dirty="0" err="1"/>
              <a:t>Lynaf</a:t>
            </a:r>
            <a:r>
              <a:rPr lang="fr-FR" b="1" dirty="0"/>
              <a:t>. Ils ont un aspect très végétal, leurs vêtements sont semblables à des fleurs, leurs cheveux sont verts ou oranges, leur peau est verte pâle. Leur têtes et couronnée de petites brindilles et pétales de fleurs. C’est une race de la divinité inférieure de la bienveillance et de l’harmonie, Vesna.</a:t>
            </a:r>
          </a:p>
          <a:p>
            <a:pPr marL="102870"/>
            <a:r>
              <a:rPr lang="fr-FR" b="1" dirty="0"/>
              <a:t>Les </a:t>
            </a:r>
            <a:r>
              <a:rPr lang="fr-FR" b="1" dirty="0" err="1"/>
              <a:t>Komaf</a:t>
            </a:r>
            <a:r>
              <a:rPr lang="fr-FR" b="1" dirty="0"/>
              <a:t> ont un sens de l’hospitalité à toute épreuve.</a:t>
            </a:r>
          </a:p>
          <a:p>
            <a:pPr marL="102870"/>
            <a:r>
              <a:rPr lang="fr-FR" b="1" dirty="0"/>
              <a:t>Les </a:t>
            </a:r>
            <a:r>
              <a:rPr lang="fr-FR" b="1" dirty="0" err="1"/>
              <a:t>Komaf</a:t>
            </a:r>
            <a:r>
              <a:rPr lang="fr-FR" b="1" dirty="0"/>
              <a:t> ne sont pas spécialement combattifs mais ils aident volontiers lorsque c’est nécessaire.</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388" name="Picture 4">
            <a:extLst>
              <a:ext uri="{FF2B5EF4-FFF2-40B4-BE49-F238E27FC236}">
                <a16:creationId xmlns:a16="http://schemas.microsoft.com/office/drawing/2014/main" id="{134C763B-4B5C-4993-B141-C3D94BE5606E}"/>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51851" y="0"/>
            <a:ext cx="282547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Komaf</a:t>
            </a:r>
            <a:endParaRPr lang="en-US" sz="4400" b="1" dirty="0">
              <a:solidFill>
                <a:srgbClr val="FFC000"/>
              </a:solidFill>
            </a:endParaRPr>
          </a:p>
        </p:txBody>
      </p:sp>
    </p:spTree>
    <p:extLst>
      <p:ext uri="{BB962C8B-B14F-4D97-AF65-F5344CB8AC3E}">
        <p14:creationId xmlns:p14="http://schemas.microsoft.com/office/powerpoint/2010/main" val="2878226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lnSpcReduction="10000"/>
          </a:bodyPr>
          <a:lstStyle/>
          <a:p>
            <a:pPr marL="102870"/>
            <a:r>
              <a:rPr lang="fr-FR" b="1" dirty="0"/>
              <a:t>Les </a:t>
            </a:r>
            <a:r>
              <a:rPr lang="fr-FR" b="1" dirty="0" err="1"/>
              <a:t>Tengaf</a:t>
            </a:r>
            <a:r>
              <a:rPr lang="fr-FR" b="1" dirty="0"/>
              <a:t> (Sang Joyeux) sont une race de l’île de </a:t>
            </a:r>
            <a:r>
              <a:rPr lang="fr-FR" b="1" dirty="0" err="1"/>
              <a:t>Lynaf</a:t>
            </a:r>
            <a:r>
              <a:rPr lang="fr-FR" b="1" dirty="0"/>
              <a:t>. Ils ont un aspect plutôt humain bien qu’ils soient vêtus de vêtements en plumes et qu’ils possèdent deux ailes dans le dos. Ils vénèrent la divinité qui les a créé dans une adoration à toute épreuve, le dieu des vents, </a:t>
            </a:r>
            <a:r>
              <a:rPr lang="fr-FR" b="1" dirty="0" err="1"/>
              <a:t>Balshi</a:t>
            </a:r>
            <a:r>
              <a:rPr lang="fr-FR" b="1" dirty="0"/>
              <a:t> dont l’apparence est semblable à un </a:t>
            </a:r>
            <a:r>
              <a:rPr lang="fr-FR" b="1" dirty="0" err="1"/>
              <a:t>Tengrim</a:t>
            </a:r>
            <a:r>
              <a:rPr lang="fr-FR" b="1" dirty="0"/>
              <a:t>. Cependant, son véritable nom est Ragabel, divinité inférieure des cieux et des vents.</a:t>
            </a:r>
          </a:p>
          <a:p>
            <a:pPr marL="102870"/>
            <a:r>
              <a:rPr lang="fr-FR" b="1" dirty="0"/>
              <a:t>Les </a:t>
            </a:r>
            <a:r>
              <a:rPr lang="fr-FR" b="1" dirty="0" err="1"/>
              <a:t>Tengaf</a:t>
            </a:r>
            <a:r>
              <a:rPr lang="fr-FR" b="1" dirty="0"/>
              <a:t> sont du genre fêtards.</a:t>
            </a:r>
          </a:p>
          <a:p>
            <a:pPr marL="102870"/>
            <a:r>
              <a:rPr lang="fr-FR" b="1" dirty="0"/>
              <a:t>Les </a:t>
            </a:r>
            <a:r>
              <a:rPr lang="fr-FR" b="1" dirty="0" err="1"/>
              <a:t>Tengaf</a:t>
            </a:r>
            <a:r>
              <a:rPr lang="fr-FR" b="1" dirty="0"/>
              <a:t> se nourrissent du cœur d’un animal qui a le goût sucré d’un fruit.</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a:extLst>
              <a:ext uri="{FF2B5EF4-FFF2-40B4-BE49-F238E27FC236}">
                <a16:creationId xmlns:a16="http://schemas.microsoft.com/office/drawing/2014/main" id="{CEBABC88-01DB-4F8A-805E-80B3B87C3C8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58178" y="-17"/>
            <a:ext cx="2819144" cy="6858017"/>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Tengaf</a:t>
            </a:r>
            <a:endParaRPr lang="en-US" sz="4400" b="1" dirty="0">
              <a:solidFill>
                <a:srgbClr val="FFC000"/>
              </a:solidFill>
            </a:endParaRPr>
          </a:p>
        </p:txBody>
      </p:sp>
    </p:spTree>
    <p:extLst>
      <p:ext uri="{BB962C8B-B14F-4D97-AF65-F5344CB8AC3E}">
        <p14:creationId xmlns:p14="http://schemas.microsoft.com/office/powerpoint/2010/main" val="3226077075"/>
      </p:ext>
    </p:extLst>
  </p:cSld>
  <p:clrMapOvr>
    <a:masterClrMapping/>
  </p:clrMapOvr>
</p:sld>
</file>

<file path=ppt/theme/theme1.xml><?xml version="1.0" encoding="utf-8"?>
<a:theme xmlns:a="http://schemas.openxmlformats.org/drawingml/2006/main" name="Vue">
  <a:themeElements>
    <a:clrScheme name="Vue">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ue">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ue">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TM03457515[[fn=Vue]]</Template>
  <TotalTime>3650</TotalTime>
  <Words>408</Words>
  <Application>Microsoft Office PowerPoint</Application>
  <PresentationFormat>Grand écran</PresentationFormat>
  <Paragraphs>25</Paragraphs>
  <Slides>5</Slides>
  <Notes>4</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5</vt:i4>
      </vt:variant>
    </vt:vector>
  </HeadingPairs>
  <TitlesOfParts>
    <vt:vector size="11" baseType="lpstr">
      <vt:lpstr>Arial</vt:lpstr>
      <vt:lpstr>Calibri</vt:lpstr>
      <vt:lpstr>Century Schoolbook</vt:lpstr>
      <vt:lpstr>Colonna MT</vt:lpstr>
      <vt:lpstr>Wingdings 2</vt:lpstr>
      <vt:lpstr>Vue</vt:lpstr>
      <vt:lpstr>Les Af</vt:lpstr>
      <vt:lpstr>Les Farnaf</vt:lpstr>
      <vt:lpstr>Les Tirnaf</vt:lpstr>
      <vt:lpstr>Les Komaf</vt:lpstr>
      <vt:lpstr>Les Tengaf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Races de Thenesios</dc:title>
  <dc:creator>Blackphoenix</dc:creator>
  <cp:lastModifiedBy>Blackphoenix</cp:lastModifiedBy>
  <cp:revision>147</cp:revision>
  <dcterms:created xsi:type="dcterms:W3CDTF">2020-05-18T16:37:42Z</dcterms:created>
  <dcterms:modified xsi:type="dcterms:W3CDTF">2020-06-06T13:07:34Z</dcterms:modified>
</cp:coreProperties>
</file>